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4f2b07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f4f2b07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f4f2b07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f4f2b07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f4f2b07c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f4f2b07c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Biblioteca resurse  Challenge 3</a:t>
            </a:r>
            <a:endParaRPr sz="3000"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WLOG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Stefan Gatej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Potop Horia</a:t>
            </a:r>
            <a:endParaRPr/>
          </a:p>
        </p:txBody>
      </p:sp>
      <p:pic>
        <p:nvPicPr>
          <p:cNvPr descr="Mobile View" id="139" name="Google Shape;139;p17"/>
          <p:cNvPicPr preferRelativeResize="0"/>
          <p:nvPr/>
        </p:nvPicPr>
        <p:blipFill rotWithShape="1">
          <a:blip r:embed="rId5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200" y="1645501"/>
            <a:ext cx="3583734" cy="2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1300" y="2364075"/>
            <a:ext cx="872700" cy="178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42" name="Google Shape;142;p17"/>
          <p:cNvPicPr preferRelativeResize="0"/>
          <p:nvPr/>
        </p:nvPicPr>
        <p:blipFill rotWithShape="1">
          <a:blip r:embed="rId8">
            <a:alphaModFix/>
          </a:blip>
          <a:srcRect b="0" l="0" r="19980" t="0"/>
          <a:stretch/>
        </p:blipFill>
        <p:spPr>
          <a:xfrm>
            <a:off x="8220925" y="2217500"/>
            <a:ext cx="923075" cy="211629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700" y="1012125"/>
            <a:ext cx="6369224" cy="37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653275" y="5152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Task : Header-ul platformei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499425" y="4646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Task : Secțiune introductivă a proiectului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875" y="1482625"/>
            <a:ext cx="5375324" cy="31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499425" y="4646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Task : Secțiune pentru login și selectarea domeniilor de interes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850" y="1537875"/>
            <a:ext cx="5375375" cy="31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653275" y="367300"/>
            <a:ext cx="382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Task : Pagina principală a bibliotecii de resurse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25" y="1288175"/>
            <a:ext cx="6099799" cy="3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499425" y="4646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Task : Secțiune pentru quiz-uri și recomandări personalizate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5" y="1451325"/>
            <a:ext cx="4258673" cy="26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48" y="2135650"/>
            <a:ext cx="4455854" cy="261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Multumim!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